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3" r:id="rId1"/>
  </p:sldMasterIdLst>
  <p:notesMasterIdLst>
    <p:notesMasterId r:id="rId14"/>
  </p:notesMasterIdLst>
  <p:sldIdLst>
    <p:sldId id="256" r:id="rId2"/>
    <p:sldId id="264" r:id="rId3"/>
    <p:sldId id="267" r:id="rId4"/>
    <p:sldId id="265" r:id="rId5"/>
    <p:sldId id="268" r:id="rId6"/>
    <p:sldId id="266" r:id="rId7"/>
    <p:sldId id="258" r:id="rId8"/>
    <p:sldId id="269" r:id="rId9"/>
    <p:sldId id="260" r:id="rId10"/>
    <p:sldId id="261" r:id="rId11"/>
    <p:sldId id="262"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72" autoAdjust="0"/>
    <p:restoredTop sz="86495" autoAdjust="0"/>
  </p:normalViewPr>
  <p:slideViewPr>
    <p:cSldViewPr>
      <p:cViewPr varScale="1">
        <p:scale>
          <a:sx n="75" d="100"/>
          <a:sy n="75" d="100"/>
        </p:scale>
        <p:origin x="160" y="6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2442F-D9B1-4577-A702-03FEEACE5B84}" type="datetimeFigureOut">
              <a:rPr lang="en-US" smtClean="0"/>
              <a:t>9/29/23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685D0-5B57-4A73-B256-C950ACA7AFAF}" type="slidenum">
              <a:rPr lang="en-US" smtClean="0"/>
              <a:t>‹#›</a:t>
            </a:fld>
            <a:endParaRPr lang="en-US" dirty="0"/>
          </a:p>
        </p:txBody>
      </p:sp>
    </p:spTree>
    <p:extLst>
      <p:ext uri="{BB962C8B-B14F-4D97-AF65-F5344CB8AC3E}">
        <p14:creationId xmlns:p14="http://schemas.microsoft.com/office/powerpoint/2010/main" val="389880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685D0-5B57-4A73-B256-C950ACA7AFAF}" type="slidenum">
              <a:rPr lang="en-US" smtClean="0"/>
              <a:t>5</a:t>
            </a:fld>
            <a:endParaRPr lang="en-US" dirty="0"/>
          </a:p>
        </p:txBody>
      </p:sp>
    </p:spTree>
    <p:extLst>
      <p:ext uri="{BB962C8B-B14F-4D97-AF65-F5344CB8AC3E}">
        <p14:creationId xmlns:p14="http://schemas.microsoft.com/office/powerpoint/2010/main" val="231201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40D57DC-A26F-4186-9A7A-14000F147BFA}" type="datetime1">
              <a:rPr lang="en-US" smtClean="0"/>
              <a:t>9/29/23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D9CB07A-4E31-406F-8574-28B0CCAEB20C}"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458849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7EA16-506D-451B-AC39-05AA3D36230E}" type="datetime1">
              <a:rPr lang="en-US" smtClean="0"/>
              <a:t>9/29/23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CB07A-4E31-406F-8574-28B0CCAEB20C}" type="slidenum">
              <a:rPr lang="en-US" smtClean="0"/>
              <a:t>‹#›</a:t>
            </a:fld>
            <a:endParaRPr lang="en-US" dirty="0"/>
          </a:p>
        </p:txBody>
      </p:sp>
    </p:spTree>
    <p:extLst>
      <p:ext uri="{BB962C8B-B14F-4D97-AF65-F5344CB8AC3E}">
        <p14:creationId xmlns:p14="http://schemas.microsoft.com/office/powerpoint/2010/main" val="52312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1F511-36BB-43AD-9887-AC18CF912190}" type="datetime1">
              <a:rPr lang="en-US" smtClean="0"/>
              <a:t>9/29/23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CB07A-4E31-406F-8574-28B0CCAEB20C}" type="slidenum">
              <a:rPr lang="en-US" smtClean="0"/>
              <a:t>‹#›</a:t>
            </a:fld>
            <a:endParaRPr lang="en-US" dirty="0"/>
          </a:p>
        </p:txBody>
      </p:sp>
    </p:spTree>
    <p:extLst>
      <p:ext uri="{BB962C8B-B14F-4D97-AF65-F5344CB8AC3E}">
        <p14:creationId xmlns:p14="http://schemas.microsoft.com/office/powerpoint/2010/main" val="25930634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F953D-A053-48FE-B5EC-D3F15CD515F1}" type="datetime1">
              <a:rPr lang="en-US" smtClean="0"/>
              <a:t>9/29/23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9CB07A-4E31-406F-8574-28B0CCAEB20C}" type="slidenum">
              <a:rPr lang="en-US" smtClean="0"/>
              <a:t>‹#›</a:t>
            </a:fld>
            <a:endParaRPr lang="en-US" dirty="0"/>
          </a:p>
        </p:txBody>
      </p:sp>
    </p:spTree>
    <p:extLst>
      <p:ext uri="{BB962C8B-B14F-4D97-AF65-F5344CB8AC3E}">
        <p14:creationId xmlns:p14="http://schemas.microsoft.com/office/powerpoint/2010/main" val="258021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B1939BC0-841E-485A-986D-754D30967C40}" type="datetime1">
              <a:rPr lang="en-US" smtClean="0"/>
              <a:t>9/29/23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D9CB07A-4E31-406F-8574-28B0CCAEB20C}"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76603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66DDA-A946-465F-A82C-EB009C98B060}" type="datetime1">
              <a:rPr lang="en-US" smtClean="0"/>
              <a:t>9/29/23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9CB07A-4E31-406F-8574-28B0CCAEB20C}" type="slidenum">
              <a:rPr lang="en-US" smtClean="0"/>
              <a:t>‹#›</a:t>
            </a:fld>
            <a:endParaRPr lang="en-US" dirty="0"/>
          </a:p>
        </p:txBody>
      </p:sp>
    </p:spTree>
    <p:extLst>
      <p:ext uri="{BB962C8B-B14F-4D97-AF65-F5344CB8AC3E}">
        <p14:creationId xmlns:p14="http://schemas.microsoft.com/office/powerpoint/2010/main" val="19270588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7A3CA7-EA27-4609-BCC4-9FBB4F6126CB}" type="datetime1">
              <a:rPr lang="en-US" smtClean="0"/>
              <a:t>9/29/23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9CB07A-4E31-406F-8574-28B0CCAEB20C}" type="slidenum">
              <a:rPr lang="en-US" smtClean="0"/>
              <a:t>‹#›</a:t>
            </a:fld>
            <a:endParaRPr lang="en-US" dirty="0"/>
          </a:p>
        </p:txBody>
      </p:sp>
    </p:spTree>
    <p:extLst>
      <p:ext uri="{BB962C8B-B14F-4D97-AF65-F5344CB8AC3E}">
        <p14:creationId xmlns:p14="http://schemas.microsoft.com/office/powerpoint/2010/main" val="6893976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FC26FA-5E8D-4B14-8780-286B2B61E3DB}" type="datetime1">
              <a:rPr lang="en-US" smtClean="0"/>
              <a:t>9/29/23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9CB07A-4E31-406F-8574-28B0CCAEB20C}" type="slidenum">
              <a:rPr lang="en-US" smtClean="0"/>
              <a:t>‹#›</a:t>
            </a:fld>
            <a:endParaRPr lang="en-US" dirty="0"/>
          </a:p>
        </p:txBody>
      </p:sp>
    </p:spTree>
    <p:extLst>
      <p:ext uri="{BB962C8B-B14F-4D97-AF65-F5344CB8AC3E}">
        <p14:creationId xmlns:p14="http://schemas.microsoft.com/office/powerpoint/2010/main" val="324545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9F342-3557-4697-94DF-6D8D31B87A78}" type="datetime1">
              <a:rPr lang="en-US" smtClean="0"/>
              <a:t>9/29/23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9CB07A-4E31-406F-8574-28B0CCAEB20C}" type="slidenum">
              <a:rPr lang="en-US" smtClean="0"/>
              <a:t>‹#›</a:t>
            </a:fld>
            <a:endParaRPr lang="en-US" dirty="0"/>
          </a:p>
        </p:txBody>
      </p:sp>
    </p:spTree>
    <p:extLst>
      <p:ext uri="{BB962C8B-B14F-4D97-AF65-F5344CB8AC3E}">
        <p14:creationId xmlns:p14="http://schemas.microsoft.com/office/powerpoint/2010/main" val="2267766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BEA6845-B229-4ED0-BBBC-319B67F365CC}" type="datetime1">
              <a:rPr lang="en-US" smtClean="0"/>
              <a:t>9/29/23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D9CB07A-4E31-406F-8574-28B0CCAEB20C}"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17062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F41DD44-C96D-47E7-A23E-BA790FFE3B3F}" type="datetime1">
              <a:rPr lang="en-US" smtClean="0"/>
              <a:t>9/29/23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D9CB07A-4E31-406F-8574-28B0CCAEB20C}"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632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86A4F3B-E77C-48BC-B628-28BC3AEF54F4}" type="datetime1">
              <a:rPr lang="en-US" smtClean="0"/>
              <a:t>9/29/23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7D9CB07A-4E31-406F-8574-28B0CCAEB20C}"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3878114"/>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4191000" cy="2633807"/>
          </a:xfrm>
        </p:spPr>
        <p:txBody>
          <a:bodyPr/>
          <a:lstStyle/>
          <a:p>
            <a:r>
              <a:rPr lang="en-US" dirty="0"/>
              <a:t>Meet Melanie</a:t>
            </a:r>
          </a:p>
        </p:txBody>
      </p:sp>
      <p:sp>
        <p:nvSpPr>
          <p:cNvPr id="3" name="Subtitle 2"/>
          <p:cNvSpPr>
            <a:spLocks noGrp="1"/>
          </p:cNvSpPr>
          <p:nvPr>
            <p:ph type="subTitle" idx="1"/>
          </p:nvPr>
        </p:nvSpPr>
        <p:spPr>
          <a:xfrm>
            <a:off x="673475" y="4724400"/>
            <a:ext cx="6400800" cy="1600200"/>
          </a:xfrm>
        </p:spPr>
        <p:txBody>
          <a:bodyPr>
            <a:normAutofit/>
          </a:bodyPr>
          <a:lstStyle/>
          <a:p>
            <a:r>
              <a:rPr lang="en-US" sz="2800" b="1" dirty="0">
                <a:solidFill>
                  <a:schemeClr val="tx1"/>
                </a:solidFill>
              </a:rPr>
              <a:t>WITNESS GUEST ARTIST</a:t>
            </a:r>
          </a:p>
          <a:p>
            <a:r>
              <a:rPr lang="en-US" sz="2800" b="1" dirty="0">
                <a:solidFill>
                  <a:schemeClr val="tx1"/>
                </a:solidFill>
              </a:rPr>
              <a:t>2017</a:t>
            </a:r>
          </a:p>
        </p:txBody>
      </p:sp>
      <p:pic>
        <p:nvPicPr>
          <p:cNvPr id="4" name="Picture 3" descr="http://74.220.219.135/%7Emelaniq0/wp-content/uploads/mdm_glasses.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957407"/>
            <a:ext cx="3342004" cy="3429000"/>
          </a:xfrm>
          <a:prstGeom prst="rect">
            <a:avLst/>
          </a:prstGeom>
          <a:noFill/>
          <a:ln>
            <a:noFill/>
          </a:ln>
        </p:spPr>
      </p:pic>
    </p:spTree>
    <p:extLst>
      <p:ext uri="{BB962C8B-B14F-4D97-AF65-F5344CB8AC3E}">
        <p14:creationId xmlns:p14="http://schemas.microsoft.com/office/powerpoint/2010/main" val="181495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5752" y="990600"/>
            <a:ext cx="3657600" cy="3539430"/>
          </a:xfrm>
          <a:prstGeom prst="rect">
            <a:avLst/>
          </a:prstGeom>
        </p:spPr>
        <p:txBody>
          <a:bodyPr wrap="square">
            <a:spAutoFit/>
          </a:bodyPr>
          <a:lstStyle/>
          <a:p>
            <a:r>
              <a:rPr lang="en-US" sz="2800" b="1" dirty="0"/>
              <a:t>In 2011, Melanie DeMore sang in the 10</a:t>
            </a:r>
            <a:r>
              <a:rPr lang="en-US" sz="2800" b="1" baseline="30000" dirty="0"/>
              <a:t>th</a:t>
            </a:r>
            <a:r>
              <a:rPr lang="en-US" sz="2800" b="1" dirty="0"/>
              <a:t> Anniversary of 9/11 Remembrance Concerts at Trinity Cathedral, New York City, in the shadow of Ground Zero. </a:t>
            </a:r>
          </a:p>
        </p:txBody>
      </p:sp>
      <p:pic>
        <p:nvPicPr>
          <p:cNvPr id="2052" name="Picture 4" descr="http://www.yubm.org/images/Trinity_Church_w_WTC_towers_i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6601"/>
            <a:ext cx="4191000" cy="58614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D9CB07A-4E31-406F-8574-28B0CCAEB20C}" type="slidenum">
              <a:rPr lang="en-US" smtClean="0"/>
              <a:t>10</a:t>
            </a:fld>
            <a:endParaRPr lang="en-US" dirty="0"/>
          </a:p>
        </p:txBody>
      </p:sp>
    </p:spTree>
    <p:extLst>
      <p:ext uri="{BB962C8B-B14F-4D97-AF65-F5344CB8AC3E}">
        <p14:creationId xmlns:p14="http://schemas.microsoft.com/office/powerpoint/2010/main" val="383886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038600"/>
            <a:ext cx="8153400" cy="2677656"/>
          </a:xfrm>
          <a:prstGeom prst="rect">
            <a:avLst/>
          </a:prstGeom>
        </p:spPr>
        <p:txBody>
          <a:bodyPr wrap="square">
            <a:spAutoFit/>
          </a:bodyPr>
          <a:lstStyle/>
          <a:p>
            <a:r>
              <a:rPr lang="en-US" sz="2400" b="1" dirty="0"/>
              <a:t>New York Times critic, James R. Oestreich, wrote:</a:t>
            </a:r>
          </a:p>
          <a:p>
            <a:endParaRPr lang="en-US" sz="2000" b="1" dirty="0"/>
          </a:p>
          <a:p>
            <a:r>
              <a:rPr lang="en-US" sz="2400" b="1" i="1" dirty="0"/>
              <a:t>“That night in the big concert the singer and  </a:t>
            </a:r>
          </a:p>
          <a:p>
            <a:r>
              <a:rPr lang="en-US" sz="2400" b="1" i="1" dirty="0"/>
              <a:t>  songwriter Melanie DeMore led the audience in  </a:t>
            </a:r>
          </a:p>
          <a:p>
            <a:r>
              <a:rPr lang="en-US" sz="2400" b="1" i="1" dirty="0"/>
              <a:t>  singing “Amazing Grace.” You loved the communal </a:t>
            </a:r>
          </a:p>
          <a:p>
            <a:r>
              <a:rPr lang="en-US" sz="2400" b="1" i="1" dirty="0"/>
              <a:t>  spirit; you wished you could have heard more of a </a:t>
            </a:r>
          </a:p>
          <a:p>
            <a:r>
              <a:rPr lang="en-US" sz="2400" b="1" i="1" dirty="0"/>
              <a:t>  solo rendition from the soulful Ms. DeMore.”</a:t>
            </a:r>
          </a:p>
        </p:txBody>
      </p:sp>
      <p:pic>
        <p:nvPicPr>
          <p:cNvPr id="3074" name="Picture 2" descr="http://www.trinitywallstreet.org/images/news/blogs/posts/11_09_09_Remember_to_Love_Evening_Concert_2_REDDY-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61" y="221973"/>
            <a:ext cx="6096000" cy="38166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D9CB07A-4E31-406F-8574-28B0CCAEB20C}" type="slidenum">
              <a:rPr lang="en-US" smtClean="0"/>
              <a:t>11</a:t>
            </a:fld>
            <a:endParaRPr lang="en-US" dirty="0"/>
          </a:p>
        </p:txBody>
      </p:sp>
    </p:spTree>
    <p:extLst>
      <p:ext uri="{BB962C8B-B14F-4D97-AF65-F5344CB8AC3E}">
        <p14:creationId xmlns:p14="http://schemas.microsoft.com/office/powerpoint/2010/main" val="146848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348" y="4883726"/>
            <a:ext cx="7848600" cy="1569660"/>
          </a:xfrm>
          <a:prstGeom prst="rect">
            <a:avLst/>
          </a:prstGeom>
        </p:spPr>
        <p:txBody>
          <a:bodyPr wrap="square">
            <a:spAutoFit/>
          </a:bodyPr>
          <a:lstStyle/>
          <a:p>
            <a:r>
              <a:rPr lang="en-US" sz="2400" b="1" dirty="0"/>
              <a:t>Melanie DeMore believes that when you sing, you know it deep inside, and you do it from the inside out. She works endlessly to help singers bring forth </a:t>
            </a:r>
            <a:r>
              <a:rPr lang="en-US" sz="2400" b="1"/>
              <a:t>the music they </a:t>
            </a:r>
            <a:r>
              <a:rPr lang="en-US" sz="2400" b="1" dirty="0"/>
              <a:t>have deep inside.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4739"/>
            <a:ext cx="652529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D9CB07A-4E31-406F-8574-28B0CCAEB20C}" type="slidenum">
              <a:rPr lang="en-US" smtClean="0"/>
              <a:t>12</a:t>
            </a:fld>
            <a:endParaRPr lang="en-US" dirty="0"/>
          </a:p>
        </p:txBody>
      </p:sp>
    </p:spTree>
    <p:extLst>
      <p:ext uri="{BB962C8B-B14F-4D97-AF65-F5344CB8AC3E}">
        <p14:creationId xmlns:p14="http://schemas.microsoft.com/office/powerpoint/2010/main" val="44039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5588000" cy="41910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14400" y="152400"/>
            <a:ext cx="7924800" cy="1200329"/>
          </a:xfrm>
          <a:prstGeom prst="rect">
            <a:avLst/>
          </a:prstGeom>
          <a:noFill/>
        </p:spPr>
        <p:txBody>
          <a:bodyPr wrap="square" rtlCol="0">
            <a:spAutoFit/>
          </a:bodyPr>
          <a:lstStyle/>
          <a:p>
            <a:r>
              <a:rPr lang="en-US" sz="2400" b="1" dirty="0"/>
              <a:t>She was born in the Bronx, a borough of New York City, and grew up with music. Her parents were gifted singers who passed down a deep love of music to all of their five children. </a:t>
            </a:r>
          </a:p>
        </p:txBody>
      </p:sp>
      <p:sp>
        <p:nvSpPr>
          <p:cNvPr id="3" name="TextBox 2"/>
          <p:cNvSpPr txBox="1"/>
          <p:nvPr/>
        </p:nvSpPr>
        <p:spPr>
          <a:xfrm>
            <a:off x="1672371" y="6172200"/>
            <a:ext cx="6629400" cy="369332"/>
          </a:xfrm>
          <a:prstGeom prst="rect">
            <a:avLst/>
          </a:prstGeom>
          <a:solidFill>
            <a:schemeClr val="bg2"/>
          </a:solidFill>
        </p:spPr>
        <p:txBody>
          <a:bodyPr wrap="square" rtlCol="0">
            <a:spAutoFit/>
          </a:bodyPr>
          <a:lstStyle/>
          <a:p>
            <a:r>
              <a:rPr lang="en-US" dirty="0"/>
              <a:t>Yankee Stadium surrounded by Concourse Village, Bronx, NY</a:t>
            </a:r>
          </a:p>
        </p:txBody>
      </p:sp>
      <p:sp>
        <p:nvSpPr>
          <p:cNvPr id="5" name="Slide Number Placeholder 4"/>
          <p:cNvSpPr>
            <a:spLocks noGrp="1"/>
          </p:cNvSpPr>
          <p:nvPr>
            <p:ph type="sldNum" sz="quarter" idx="12"/>
          </p:nvPr>
        </p:nvSpPr>
        <p:spPr/>
        <p:txBody>
          <a:bodyPr/>
          <a:lstStyle/>
          <a:p>
            <a:fld id="{7D9CB07A-4E31-406F-8574-28B0CCAEB20C}" type="slidenum">
              <a:rPr lang="en-US" smtClean="0"/>
              <a:t>2</a:t>
            </a:fld>
            <a:endParaRPr lang="en-US" dirty="0"/>
          </a:p>
        </p:txBody>
      </p:sp>
    </p:spTree>
    <p:extLst>
      <p:ext uri="{BB962C8B-B14F-4D97-AF65-F5344CB8AC3E}">
        <p14:creationId xmlns:p14="http://schemas.microsoft.com/office/powerpoint/2010/main" val="11181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BEBA8EAE-BF5A-486C-A8C5-ECC9F3942E4B}">
                <a14:imgProps xmlns:a14="http://schemas.microsoft.com/office/drawing/2010/main">
                  <a14:imgLayer r:embed="rId3">
                    <a14:imgEffect>
                      <a14:backgroundRemoval t="9783" b="89946" l="0" r="99158"/>
                    </a14:imgEffect>
                  </a14:imgLayer>
                </a14:imgProps>
              </a:ext>
              <a:ext uri="{28A0092B-C50C-407E-A947-70E740481C1C}">
                <a14:useLocalDpi xmlns:a14="http://schemas.microsoft.com/office/drawing/2010/main" val="0"/>
              </a:ext>
            </a:extLst>
          </a:blip>
          <a:srcRect/>
          <a:stretch>
            <a:fillRect/>
          </a:stretch>
        </p:blipFill>
        <p:spPr bwMode="auto">
          <a:xfrm rot="18721858">
            <a:off x="5550043" y="1083957"/>
            <a:ext cx="3375025" cy="2091055"/>
          </a:xfrm>
          <a:prstGeom prst="rect">
            <a:avLst/>
          </a:prstGeom>
          <a:solidFill>
            <a:schemeClr val="bg2"/>
          </a:solidFill>
          <a:ln>
            <a:noFill/>
          </a:ln>
        </p:spPr>
      </p:pic>
      <p:sp>
        <p:nvSpPr>
          <p:cNvPr id="3" name="Content Placeholder 2"/>
          <p:cNvSpPr>
            <a:spLocks noGrp="1"/>
          </p:cNvSpPr>
          <p:nvPr>
            <p:ph idx="1"/>
          </p:nvPr>
        </p:nvSpPr>
        <p:spPr>
          <a:xfrm>
            <a:off x="685800" y="304800"/>
            <a:ext cx="7772400" cy="6019800"/>
          </a:xfrm>
        </p:spPr>
        <p:txBody>
          <a:bodyPr>
            <a:noAutofit/>
          </a:bodyPr>
          <a:lstStyle/>
          <a:p>
            <a:r>
              <a:rPr lang="en-US" sz="2800" b="1" dirty="0"/>
              <a:t>Melanie began piano lesson at age five.    In In middle school she played flute and </a:t>
            </a:r>
            <a:br>
              <a:rPr lang="en-US" sz="2800" b="1" dirty="0"/>
            </a:br>
            <a:r>
              <a:rPr lang="en-US" sz="2800" b="1" dirty="0"/>
              <a:t>guitar. </a:t>
            </a:r>
          </a:p>
          <a:p>
            <a:pPr marL="114300" indent="0">
              <a:buNone/>
            </a:pPr>
            <a:endParaRPr lang="en-US" sz="2800" b="1" dirty="0"/>
          </a:p>
          <a:p>
            <a:pPr marL="114300" indent="0">
              <a:buNone/>
            </a:pPr>
            <a:endParaRPr lang="en-US" sz="2400" b="1" dirty="0"/>
          </a:p>
          <a:p>
            <a:pPr marL="114300" indent="0">
              <a:buNone/>
            </a:pPr>
            <a:endParaRPr lang="en-US" sz="2800" b="1" dirty="0"/>
          </a:p>
          <a:p>
            <a:endParaRPr lang="en-US" sz="2800" b="1" dirty="0"/>
          </a:p>
          <a:p>
            <a:r>
              <a:rPr lang="en-US" sz="2800" b="1" dirty="0"/>
              <a:t>Every Christmas for 14 years, she received a new instrument from her parents. She particularly remembers a mandolin, a jaw harp, and a recorder. Some were instruments she’d never seen before. Her job was to figure out how to play them.  </a:t>
            </a:r>
          </a:p>
        </p:txBody>
      </p:sp>
      <p:sp>
        <p:nvSpPr>
          <p:cNvPr id="4" name="Slide Number Placeholder 3"/>
          <p:cNvSpPr>
            <a:spLocks noGrp="1"/>
          </p:cNvSpPr>
          <p:nvPr>
            <p:ph type="sldNum" sz="quarter" idx="12"/>
          </p:nvPr>
        </p:nvSpPr>
        <p:spPr/>
        <p:txBody>
          <a:bodyPr/>
          <a:lstStyle/>
          <a:p>
            <a:fld id="{7D9CB07A-4E31-406F-8574-28B0CCAEB20C}" type="slidenum">
              <a:rPr lang="en-US" smtClean="0"/>
              <a:t>3</a:t>
            </a:fld>
            <a:endParaRPr lang="en-US" dirty="0"/>
          </a:p>
        </p:txBody>
      </p:sp>
      <p:pic>
        <p:nvPicPr>
          <p:cNvPr id="9" name="Picture 8"/>
          <p:cNvPicPr/>
          <p:nvPr/>
        </p:nvPicPr>
        <p:blipFill rotWithShape="1">
          <a:blip r:embed="rId4">
            <a:extLst>
              <a:ext uri="{BEBA8EAE-BF5A-486C-A8C5-ECC9F3942E4B}">
                <a14:imgProps xmlns:a14="http://schemas.microsoft.com/office/drawing/2010/main">
                  <a14:imgLayer r:embed="rId5">
                    <a14:imgEffect>
                      <a14:backgroundRemoval t="19071" b="79707" l="734" r="95413"/>
                    </a14:imgEffect>
                  </a14:imgLayer>
                </a14:imgProps>
              </a:ext>
              <a:ext uri="{28A0092B-C50C-407E-A947-70E740481C1C}">
                <a14:useLocalDpi xmlns:a14="http://schemas.microsoft.com/office/drawing/2010/main" val="0"/>
              </a:ext>
            </a:extLst>
          </a:blip>
          <a:srcRect t="15210" r="4204" b="16891"/>
          <a:stretch/>
        </p:blipFill>
        <p:spPr bwMode="auto">
          <a:xfrm rot="21341871">
            <a:off x="970433" y="2126896"/>
            <a:ext cx="2783840" cy="1480820"/>
          </a:xfrm>
          <a:prstGeom prst="rect">
            <a:avLst/>
          </a:prstGeom>
          <a:solidFill>
            <a:schemeClr val="bg2"/>
          </a:solidFill>
          <a:ln>
            <a:noFill/>
          </a:ln>
        </p:spPr>
      </p:pic>
    </p:spTree>
    <p:extLst>
      <p:ext uri="{BB962C8B-B14F-4D97-AF65-F5344CB8AC3E}">
        <p14:creationId xmlns:p14="http://schemas.microsoft.com/office/powerpoint/2010/main" val="52501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8953"/>
            <a:ext cx="7620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0574" y="5223249"/>
            <a:ext cx="8686800" cy="892552"/>
          </a:xfrm>
          <a:prstGeom prst="rect">
            <a:avLst/>
          </a:prstGeom>
          <a:noFill/>
        </p:spPr>
        <p:txBody>
          <a:bodyPr wrap="square" rtlCol="0">
            <a:spAutoFit/>
          </a:bodyPr>
          <a:lstStyle/>
          <a:p>
            <a:pPr algn="ctr"/>
            <a:r>
              <a:rPr lang="en-US" sz="2600" b="1" dirty="0"/>
              <a:t>From New York, her family moved to Anchorage, Alaska – near the beautiful, snow covered, mountains.</a:t>
            </a:r>
          </a:p>
        </p:txBody>
      </p:sp>
      <p:sp>
        <p:nvSpPr>
          <p:cNvPr id="3" name="TextBox 2"/>
          <p:cNvSpPr txBox="1"/>
          <p:nvPr/>
        </p:nvSpPr>
        <p:spPr>
          <a:xfrm>
            <a:off x="1364258" y="4728553"/>
            <a:ext cx="6934200" cy="307777"/>
          </a:xfrm>
          <a:prstGeom prst="rect">
            <a:avLst/>
          </a:prstGeom>
          <a:solidFill>
            <a:schemeClr val="bg2"/>
          </a:solidFill>
        </p:spPr>
        <p:txBody>
          <a:bodyPr wrap="square" rtlCol="0">
            <a:spAutoFit/>
          </a:bodyPr>
          <a:lstStyle/>
          <a:p>
            <a:r>
              <a:rPr lang="en-US" sz="1400" b="1" dirty="0"/>
              <a:t>http://nicholecropper.files.wordpress.com/2010/01/1anchorage.jpg</a:t>
            </a:r>
            <a:endParaRPr lang="en-US" sz="1508" b="1" dirty="0"/>
          </a:p>
        </p:txBody>
      </p:sp>
      <p:sp>
        <p:nvSpPr>
          <p:cNvPr id="5" name="Slide Number Placeholder 4"/>
          <p:cNvSpPr>
            <a:spLocks noGrp="1"/>
          </p:cNvSpPr>
          <p:nvPr>
            <p:ph type="sldNum" sz="quarter" idx="12"/>
          </p:nvPr>
        </p:nvSpPr>
        <p:spPr/>
        <p:txBody>
          <a:bodyPr/>
          <a:lstStyle/>
          <a:p>
            <a:fld id="{7D9CB07A-4E31-406F-8574-28B0CCAEB20C}" type="slidenum">
              <a:rPr lang="en-US" smtClean="0"/>
              <a:t>4</a:t>
            </a:fld>
            <a:endParaRPr lang="en-US" dirty="0"/>
          </a:p>
        </p:txBody>
      </p:sp>
    </p:spTree>
    <p:extLst>
      <p:ext uri="{BB962C8B-B14F-4D97-AF65-F5344CB8AC3E}">
        <p14:creationId xmlns:p14="http://schemas.microsoft.com/office/powerpoint/2010/main" val="353395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02047"/>
            <a:ext cx="8328660" cy="5632311"/>
          </a:xfrm>
          <a:prstGeom prst="rect">
            <a:avLst/>
          </a:prstGeom>
          <a:noFill/>
        </p:spPr>
        <p:txBody>
          <a:bodyPr wrap="square" rtlCol="0">
            <a:spAutoFit/>
          </a:bodyPr>
          <a:lstStyle/>
          <a:p>
            <a:r>
              <a:rPr lang="en-US" sz="2400" b="1" dirty="0"/>
              <a:t>Her parents were fine singers and actors. In Anchorage, they sang in the Opera Chorus during the 1960s.</a:t>
            </a:r>
          </a:p>
          <a:p>
            <a:endParaRPr lang="en-US" sz="2400" b="1" dirty="0"/>
          </a:p>
          <a:p>
            <a:r>
              <a:rPr lang="en-US" sz="2400" b="1" dirty="0"/>
              <a:t>The chorus sang with guest</a:t>
            </a:r>
          </a:p>
          <a:p>
            <a:r>
              <a:rPr lang="en-US" sz="2400" b="1" dirty="0"/>
              <a:t>artists who came to Anchorage. </a:t>
            </a:r>
          </a:p>
          <a:p>
            <a:r>
              <a:rPr lang="en-US" sz="2400" b="1" dirty="0"/>
              <a:t>One famous artist Melanie </a:t>
            </a:r>
          </a:p>
          <a:p>
            <a:r>
              <a:rPr lang="en-US" sz="2400" b="1" dirty="0"/>
              <a:t>remembers hearing </a:t>
            </a:r>
          </a:p>
          <a:p>
            <a:r>
              <a:rPr lang="en-US" sz="2400" b="1" dirty="0"/>
              <a:t>was Marian Anderson.</a:t>
            </a:r>
          </a:p>
          <a:p>
            <a:endParaRPr lang="en-US" sz="2400" b="1" dirty="0"/>
          </a:p>
          <a:p>
            <a:r>
              <a:rPr lang="en-US" sz="2400" b="1" dirty="0"/>
              <a:t>Melanie’s mom would often take</a:t>
            </a:r>
          </a:p>
          <a:p>
            <a:r>
              <a:rPr lang="en-US" sz="2400" b="1" dirty="0"/>
              <a:t>her to rehearsal. She heard all kinds </a:t>
            </a:r>
          </a:p>
          <a:p>
            <a:r>
              <a:rPr lang="en-US" sz="2400" b="1" dirty="0"/>
              <a:t>of good music during those rehearsals.</a:t>
            </a:r>
          </a:p>
          <a:p>
            <a:endParaRPr lang="en-US" sz="2400" b="1" dirty="0"/>
          </a:p>
          <a:p>
            <a:r>
              <a:rPr lang="en-US" sz="2400" b="1" dirty="0"/>
              <a:t>When her mom gave her a Simon and Garfunkel record, it opened her ears to other musical styles.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010" y="1371600"/>
            <a:ext cx="235974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D9CB07A-4E31-406F-8574-28B0CCAEB20C}" type="slidenum">
              <a:rPr lang="en-US" smtClean="0"/>
              <a:t>5</a:t>
            </a:fld>
            <a:endParaRPr lang="en-US" dirty="0"/>
          </a:p>
        </p:txBody>
      </p:sp>
    </p:spTree>
    <p:extLst>
      <p:ext uri="{BB962C8B-B14F-4D97-AF65-F5344CB8AC3E}">
        <p14:creationId xmlns:p14="http://schemas.microsoft.com/office/powerpoint/2010/main" val="311688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46630"/>
            <a:ext cx="4586243"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4422"/>
            <a:ext cx="4419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91200" y="381000"/>
            <a:ext cx="3200400" cy="2246769"/>
          </a:xfrm>
          <a:prstGeom prst="rect">
            <a:avLst/>
          </a:prstGeom>
          <a:noFill/>
        </p:spPr>
        <p:txBody>
          <a:bodyPr wrap="square" rtlCol="0">
            <a:spAutoFit/>
          </a:bodyPr>
          <a:lstStyle/>
          <a:p>
            <a:r>
              <a:rPr lang="en-US" sz="2800" b="1" dirty="0"/>
              <a:t>Next it was on to San Antonio, Texas, where Melanie finished her education. </a:t>
            </a:r>
          </a:p>
        </p:txBody>
      </p:sp>
      <p:sp>
        <p:nvSpPr>
          <p:cNvPr id="3" name="TextBox 2"/>
          <p:cNvSpPr txBox="1"/>
          <p:nvPr/>
        </p:nvSpPr>
        <p:spPr>
          <a:xfrm>
            <a:off x="744470" y="3790533"/>
            <a:ext cx="3051287" cy="2800767"/>
          </a:xfrm>
          <a:prstGeom prst="rect">
            <a:avLst/>
          </a:prstGeom>
          <a:noFill/>
        </p:spPr>
        <p:txBody>
          <a:bodyPr wrap="square" rtlCol="0">
            <a:spAutoFit/>
          </a:bodyPr>
          <a:lstStyle/>
          <a:p>
            <a:r>
              <a:rPr lang="en-US" sz="2200" b="1" dirty="0"/>
              <a:t>You may have guessed that Melanie’s father was in the military. Military families move many times as parents are stationed in new places.  </a:t>
            </a:r>
          </a:p>
        </p:txBody>
      </p:sp>
      <p:sp>
        <p:nvSpPr>
          <p:cNvPr id="4" name="TextBox 3"/>
          <p:cNvSpPr txBox="1"/>
          <p:nvPr/>
        </p:nvSpPr>
        <p:spPr>
          <a:xfrm>
            <a:off x="930964" y="3276600"/>
            <a:ext cx="4860235" cy="430887"/>
          </a:xfrm>
          <a:prstGeom prst="rect">
            <a:avLst/>
          </a:prstGeom>
          <a:solidFill>
            <a:schemeClr val="bg2"/>
          </a:solidFill>
        </p:spPr>
        <p:txBody>
          <a:bodyPr wrap="square" rtlCol="0">
            <a:spAutoFit/>
          </a:bodyPr>
          <a:lstStyle/>
          <a:p>
            <a:r>
              <a:rPr lang="en-US" sz="1100" dirty="0"/>
              <a:t>http://www.americapictures.net/wp-content/uploads/2012/12/Building-Downtown-San-Antonio-Texas-United-States.jpg</a:t>
            </a:r>
          </a:p>
        </p:txBody>
      </p:sp>
      <p:sp>
        <p:nvSpPr>
          <p:cNvPr id="5" name="TextBox 4"/>
          <p:cNvSpPr txBox="1"/>
          <p:nvPr/>
        </p:nvSpPr>
        <p:spPr>
          <a:xfrm>
            <a:off x="4419600" y="6213516"/>
            <a:ext cx="3962400" cy="600164"/>
          </a:xfrm>
          <a:prstGeom prst="rect">
            <a:avLst/>
          </a:prstGeom>
          <a:noFill/>
        </p:spPr>
        <p:txBody>
          <a:bodyPr wrap="square" rtlCol="0">
            <a:spAutoFit/>
          </a:bodyPr>
          <a:lstStyle/>
          <a:p>
            <a:r>
              <a:rPr lang="en-US" sz="1100" dirty="0">
                <a:solidFill>
                  <a:srgbClr val="FFFF00"/>
                </a:solidFill>
              </a:rPr>
              <a:t>https://encrypted-tbn1.gstatic.com/images?q=tbn:ANd9GcTUnpDTuqCGRaDmk7z-Dhv13YvDCAaToP9Kpja5kYvW6wzVKk-khg</a:t>
            </a:r>
          </a:p>
        </p:txBody>
      </p:sp>
      <p:sp>
        <p:nvSpPr>
          <p:cNvPr id="7" name="Slide Number Placeholder 6"/>
          <p:cNvSpPr>
            <a:spLocks noGrp="1"/>
          </p:cNvSpPr>
          <p:nvPr>
            <p:ph type="sldNum" sz="quarter" idx="12"/>
          </p:nvPr>
        </p:nvSpPr>
        <p:spPr/>
        <p:txBody>
          <a:bodyPr/>
          <a:lstStyle/>
          <a:p>
            <a:fld id="{7D9CB07A-4E31-406F-8574-28B0CCAEB20C}" type="slidenum">
              <a:rPr lang="en-US" smtClean="0"/>
              <a:t>6</a:t>
            </a:fld>
            <a:endParaRPr lang="en-US" dirty="0"/>
          </a:p>
        </p:txBody>
      </p:sp>
    </p:spTree>
    <p:extLst>
      <p:ext uri="{BB962C8B-B14F-4D97-AF65-F5344CB8AC3E}">
        <p14:creationId xmlns:p14="http://schemas.microsoft.com/office/powerpoint/2010/main" val="310128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81000"/>
            <a:ext cx="7924800" cy="5878532"/>
          </a:xfrm>
          <a:prstGeom prst="rect">
            <a:avLst/>
          </a:prstGeom>
          <a:noFill/>
        </p:spPr>
        <p:txBody>
          <a:bodyPr wrap="square" rtlCol="0">
            <a:spAutoFit/>
          </a:bodyPr>
          <a:lstStyle/>
          <a:p>
            <a:r>
              <a:rPr lang="en-US" sz="3200" b="1" dirty="0"/>
              <a:t>At Robert G. Cole High School in Texas, she was the student president of the marching band. </a:t>
            </a:r>
          </a:p>
          <a:p>
            <a:endParaRPr lang="en-US" sz="3200" b="1" dirty="0"/>
          </a:p>
          <a:p>
            <a:r>
              <a:rPr lang="en-US" sz="3200" b="1" dirty="0"/>
              <a:t>In college in San Antonio, Texas,  Melanie played in the orchestra and earned a music degree in piano, flute, and music history. </a:t>
            </a:r>
          </a:p>
          <a:p>
            <a:pPr algn="ctr"/>
            <a:endParaRPr lang="en-US" sz="4000" b="1" dirty="0"/>
          </a:p>
          <a:p>
            <a:pPr algn="ctr"/>
            <a:r>
              <a:rPr lang="en-US" sz="4000" b="1" dirty="0"/>
              <a:t>BUT NOBODY IN COLLEGE EVER HEARD HER SING! </a:t>
            </a:r>
          </a:p>
          <a:p>
            <a:endParaRPr lang="en-US" sz="3200" b="1" dirty="0"/>
          </a:p>
        </p:txBody>
      </p:sp>
      <p:sp>
        <p:nvSpPr>
          <p:cNvPr id="4" name="Slide Number Placeholder 3"/>
          <p:cNvSpPr>
            <a:spLocks noGrp="1"/>
          </p:cNvSpPr>
          <p:nvPr>
            <p:ph type="sldNum" sz="quarter" idx="12"/>
          </p:nvPr>
        </p:nvSpPr>
        <p:spPr/>
        <p:txBody>
          <a:bodyPr/>
          <a:lstStyle/>
          <a:p>
            <a:fld id="{7D9CB07A-4E31-406F-8574-28B0CCAEB20C}" type="slidenum">
              <a:rPr lang="en-US" smtClean="0"/>
              <a:t>7</a:t>
            </a:fld>
            <a:endParaRPr lang="en-US" dirty="0"/>
          </a:p>
        </p:txBody>
      </p:sp>
    </p:spTree>
    <p:extLst>
      <p:ext uri="{BB962C8B-B14F-4D97-AF65-F5344CB8AC3E}">
        <p14:creationId xmlns:p14="http://schemas.microsoft.com/office/powerpoint/2010/main" val="170498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153400" cy="6324600"/>
          </a:xfrm>
        </p:spPr>
        <p:txBody>
          <a:bodyPr>
            <a:noAutofit/>
          </a:bodyPr>
          <a:lstStyle/>
          <a:p>
            <a:pPr marL="114300" indent="0">
              <a:buNone/>
            </a:pPr>
            <a:r>
              <a:rPr lang="en-US" sz="2600" b="1" dirty="0"/>
              <a:t>At different times in her life Melanie has been…</a:t>
            </a:r>
          </a:p>
          <a:p>
            <a:pPr marL="114300" indent="0">
              <a:buNone/>
            </a:pPr>
            <a:endParaRPr lang="en-US" sz="1000" b="1" dirty="0"/>
          </a:p>
          <a:p>
            <a:pPr marL="114300" indent="0">
              <a:buNone/>
            </a:pPr>
            <a:r>
              <a:rPr lang="en-US" sz="2600" b="1" dirty="0"/>
              <a:t>	</a:t>
            </a:r>
            <a:r>
              <a:rPr lang="en-US" sz="2600" b="1" dirty="0">
                <a:latin typeface="Calibri" panose="020F0502020204030204" pitchFamily="34" charset="0"/>
              </a:rPr>
              <a:t>…a nun, </a:t>
            </a:r>
          </a:p>
          <a:p>
            <a:pPr marL="114300" indent="0">
              <a:buNone/>
            </a:pPr>
            <a:endParaRPr lang="en-US" sz="2600" b="1" dirty="0">
              <a:latin typeface="Calibri" panose="020F0502020204030204" pitchFamily="34" charset="0"/>
            </a:endParaRPr>
          </a:p>
          <a:p>
            <a:pPr marL="114300" indent="0">
              <a:buNone/>
            </a:pPr>
            <a:r>
              <a:rPr lang="en-US" sz="2600" b="1" dirty="0">
                <a:latin typeface="Calibri" panose="020F0502020204030204" pitchFamily="34" charset="0"/>
              </a:rPr>
              <a:t>	…a forklift operator for Sears,</a:t>
            </a:r>
          </a:p>
          <a:p>
            <a:pPr marL="114300" indent="0">
              <a:buNone/>
            </a:pPr>
            <a:endParaRPr lang="en-US" sz="2600" b="1" dirty="0">
              <a:latin typeface="Calibri" panose="020F0502020204030204" pitchFamily="34" charset="0"/>
            </a:endParaRPr>
          </a:p>
          <a:p>
            <a:pPr marL="114300" indent="0">
              <a:buNone/>
            </a:pPr>
            <a:r>
              <a:rPr lang="en-US" sz="2600" b="1" dirty="0">
                <a:latin typeface="Calibri" panose="020F0502020204030204" pitchFamily="34" charset="0"/>
              </a:rPr>
              <a:t>	…the head chef in an expensive Texas restaurant,</a:t>
            </a:r>
          </a:p>
          <a:p>
            <a:pPr marL="114300" indent="0">
              <a:buNone/>
            </a:pPr>
            <a:endParaRPr lang="en-US" sz="2600" b="1" dirty="0">
              <a:latin typeface="Calibri" panose="020F0502020204030204" pitchFamily="34" charset="0"/>
            </a:endParaRPr>
          </a:p>
          <a:p>
            <a:pPr marL="114300" indent="0">
              <a:buNone/>
            </a:pPr>
            <a:r>
              <a:rPr lang="en-US" sz="2600" b="1" dirty="0">
                <a:latin typeface="Calibri" panose="020F0502020204030204" pitchFamily="34" charset="0"/>
              </a:rPr>
              <a:t>	…an actor in residence at University of Texas –   	        	Austin, for Black playwright, Cheryl Hawkins,</a:t>
            </a:r>
          </a:p>
          <a:p>
            <a:pPr marL="114300" indent="0">
              <a:buNone/>
            </a:pPr>
            <a:r>
              <a:rPr lang="en-US" sz="2600" b="1" dirty="0">
                <a:latin typeface="Calibri" panose="020F0502020204030204" pitchFamily="34" charset="0"/>
              </a:rPr>
              <a:t>	…a teaching artist, a folk singer, and a healing singer   	to the very ill. </a:t>
            </a:r>
          </a:p>
        </p:txBody>
      </p:sp>
      <p:sp>
        <p:nvSpPr>
          <p:cNvPr id="4" name="Slide Number Placeholder 3"/>
          <p:cNvSpPr>
            <a:spLocks noGrp="1"/>
          </p:cNvSpPr>
          <p:nvPr>
            <p:ph type="sldNum" sz="quarter" idx="12"/>
          </p:nvPr>
        </p:nvSpPr>
        <p:spPr/>
        <p:txBody>
          <a:bodyPr/>
          <a:lstStyle/>
          <a:p>
            <a:fld id="{7D9CB07A-4E31-406F-8574-28B0CCAEB20C}" type="slidenum">
              <a:rPr lang="en-US" smtClean="0"/>
              <a:t>8</a:t>
            </a:fld>
            <a:endParaRPr lang="en-US" dirty="0"/>
          </a:p>
        </p:txBody>
      </p:sp>
    </p:spTree>
    <p:extLst>
      <p:ext uri="{BB962C8B-B14F-4D97-AF65-F5344CB8AC3E}">
        <p14:creationId xmlns:p14="http://schemas.microsoft.com/office/powerpoint/2010/main" val="368452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69945"/>
            <a:ext cx="7467600" cy="2862322"/>
          </a:xfrm>
          <a:prstGeom prst="rect">
            <a:avLst/>
          </a:prstGeom>
        </p:spPr>
        <p:txBody>
          <a:bodyPr wrap="square">
            <a:spAutoFit/>
          </a:bodyPr>
          <a:lstStyle/>
          <a:p>
            <a:r>
              <a:rPr lang="en-US" sz="2000" b="1" dirty="0"/>
              <a:t>Melanie’s whole body approach to music came from the 18 years she sang with Linda Tillery and the Cultural Heritage Choir. They specialize in and preserve African American roots music – music from the Gullah people of South Carolina and Georgia, and all kinds of old songs originally created by enslaved Africans. One of the groups founding members, Melanie, was the “sticker” – playing the pounding stick to carry a song’s rhythm. Melanie’s father’s family is from South Carolina, so her connection to the Gullah art of stick pounding runs deep.</a:t>
            </a:r>
          </a:p>
        </p:txBody>
      </p:sp>
      <p:pic>
        <p:nvPicPr>
          <p:cNvPr id="1026" name="Picture 2" descr="http://johnvillec.com/yahoo_site_admin/assets/images/linda_tillery___the_cultural_heritage_choir.7205704_std.JPG"/>
          <p:cNvPicPr>
            <a:picLocks noChangeAspect="1" noChangeArrowheads="1"/>
          </p:cNvPicPr>
          <p:nvPr/>
        </p:nvPicPr>
        <p:blipFill rotWithShape="1">
          <a:blip r:embed="rId2">
            <a:extLst>
              <a:ext uri="{28A0092B-C50C-407E-A947-70E740481C1C}">
                <a14:useLocalDpi xmlns:a14="http://schemas.microsoft.com/office/drawing/2010/main"/>
              </a:ext>
            </a:extLst>
          </a:blip>
          <a:srcRect t="3607" b="5731"/>
          <a:stretch/>
        </p:blipFill>
        <p:spPr bwMode="auto">
          <a:xfrm>
            <a:off x="2209800" y="205410"/>
            <a:ext cx="5638800" cy="3499474"/>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1524000" y="1167139"/>
            <a:ext cx="990600" cy="11950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93618" y="797807"/>
            <a:ext cx="1260764" cy="369332"/>
          </a:xfrm>
          <a:prstGeom prst="rect">
            <a:avLst/>
          </a:prstGeom>
          <a:noFill/>
        </p:spPr>
        <p:txBody>
          <a:bodyPr wrap="square" rtlCol="0">
            <a:spAutoFit/>
          </a:bodyPr>
          <a:lstStyle/>
          <a:p>
            <a:r>
              <a:rPr lang="en-US" dirty="0"/>
              <a:t>Melanie</a:t>
            </a:r>
          </a:p>
        </p:txBody>
      </p:sp>
    </p:spTree>
    <p:extLst>
      <p:ext uri="{BB962C8B-B14F-4D97-AF65-F5344CB8AC3E}">
        <p14:creationId xmlns:p14="http://schemas.microsoft.com/office/powerpoint/2010/main" val="2910351358"/>
      </p:ext>
    </p:extLst>
  </p:cSld>
  <p:clrMapOvr>
    <a:masterClrMapping/>
  </p:clrMapOvr>
</p:sld>
</file>

<file path=ppt/theme/theme1.xml><?xml version="1.0" encoding="utf-8"?>
<a:theme xmlns:a="http://schemas.openxmlformats.org/drawingml/2006/main" name="Cro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666</TotalTime>
  <Words>687</Words>
  <Application>Microsoft Macintosh PowerPoint</Application>
  <PresentationFormat>On-screen Show (4:3)</PresentationFormat>
  <Paragraphs>67</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Franklin Gothic Book</vt:lpstr>
      <vt:lpstr>Crop</vt:lpstr>
      <vt:lpstr>Meet Melanie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Melanie DeMore</dc:title>
  <dc:creator>Joanna</dc:creator>
  <cp:lastModifiedBy>Robert Graham</cp:lastModifiedBy>
  <cp:revision>40</cp:revision>
  <dcterms:created xsi:type="dcterms:W3CDTF">2013-07-02T00:16:05Z</dcterms:created>
  <dcterms:modified xsi:type="dcterms:W3CDTF">2023-09-30T04:25:14Z</dcterms:modified>
</cp:coreProperties>
</file>